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62" r:id="rId2"/>
    <p:sldId id="282" r:id="rId3"/>
    <p:sldId id="281" r:id="rId4"/>
    <p:sldId id="284" r:id="rId5"/>
    <p:sldId id="286" r:id="rId6"/>
    <p:sldId id="285" r:id="rId7"/>
    <p:sldId id="287" r:id="rId8"/>
    <p:sldId id="288" r:id="rId9"/>
  </p:sldIdLst>
  <p:sldSz cx="21315363" cy="13322300"/>
  <p:notesSz cx="6858000" cy="9144000"/>
  <p:defaultTextStyle>
    <a:defPPr>
      <a:defRPr lang="en-US"/>
    </a:defPPr>
    <a:lvl1pPr marL="0" algn="l" defTabSz="9893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989330" algn="l" defTabSz="9893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1979295" algn="l" defTabSz="9893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2968625" algn="l" defTabSz="9893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3958590" algn="l" defTabSz="9893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4947920" algn="l" defTabSz="9893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5937885" algn="l" defTabSz="9893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6927215" algn="l" defTabSz="9893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7917180" algn="l" defTabSz="989330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9" userDrawn="1">
          <p15:clr>
            <a:srgbClr val="A4A3A4"/>
          </p15:clr>
        </p15:guide>
        <p15:guide id="2" pos="67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2785" autoAdjust="0"/>
  </p:normalViewPr>
  <p:slideViewPr>
    <p:cSldViewPr snapToGrid="0" snapToObjects="1" showGuides="1">
      <p:cViewPr varScale="1">
        <p:scale>
          <a:sx n="38" d="100"/>
          <a:sy n="38" d="100"/>
        </p:scale>
        <p:origin x="1171" y="58"/>
      </p:cViewPr>
      <p:guideLst>
        <p:guide orient="horz" pos="4189"/>
        <p:guide pos="671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8395C-2948-4218-B0B0-B625ACA23E0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32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C82C6-EAE9-4A6E-BE75-ADB6B133623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8652" y="4138549"/>
            <a:ext cx="18118059" cy="28556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7305" y="7549303"/>
            <a:ext cx="14920754" cy="34045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89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97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9686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958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947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937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927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917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3638" y="533511"/>
            <a:ext cx="4795957" cy="113671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768" y="533511"/>
            <a:ext cx="14032614" cy="113671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800" y="311468"/>
            <a:ext cx="19183827" cy="22203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767" y="8560812"/>
            <a:ext cx="18118059" cy="2645957"/>
          </a:xfrm>
        </p:spPr>
        <p:txBody>
          <a:bodyPr anchor="t"/>
          <a:lstStyle>
            <a:lvl1pPr algn="l">
              <a:defRPr sz="8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3767" y="5646560"/>
            <a:ext cx="18118059" cy="2914252"/>
          </a:xfrm>
        </p:spPr>
        <p:txBody>
          <a:bodyPr anchor="b"/>
          <a:lstStyle>
            <a:lvl1pPr marL="0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1pPr>
            <a:lvl2pPr marL="98933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2pPr>
            <a:lvl3pPr marL="1979295" indent="0">
              <a:buNone/>
              <a:defRPr sz="3500">
                <a:solidFill>
                  <a:schemeClr val="tx1">
                    <a:tint val="75000"/>
                  </a:schemeClr>
                </a:solidFill>
              </a:defRPr>
            </a:lvl3pPr>
            <a:lvl4pPr marL="296862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4pPr>
            <a:lvl5pPr marL="395859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5pPr>
            <a:lvl6pPr marL="494792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6pPr>
            <a:lvl7pPr marL="593788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7pPr>
            <a:lvl8pPr marL="6927215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8pPr>
            <a:lvl9pPr marL="791718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768" y="3108538"/>
            <a:ext cx="9414285" cy="8792102"/>
          </a:xfrm>
        </p:spPr>
        <p:txBody>
          <a:bodyPr/>
          <a:lstStyle>
            <a:lvl1pPr>
              <a:defRPr sz="6100"/>
            </a:lvl1pPr>
            <a:lvl2pPr>
              <a:defRPr sz="5200"/>
            </a:lvl2pPr>
            <a:lvl3pPr>
              <a:defRPr sz="43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35310" y="3108538"/>
            <a:ext cx="9414285" cy="8792102"/>
          </a:xfrm>
        </p:spPr>
        <p:txBody>
          <a:bodyPr/>
          <a:lstStyle>
            <a:lvl1pPr>
              <a:defRPr sz="6100"/>
            </a:lvl1pPr>
            <a:lvl2pPr>
              <a:defRPr sz="5200"/>
            </a:lvl2pPr>
            <a:lvl3pPr>
              <a:defRPr sz="43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768" y="2982099"/>
            <a:ext cx="9417987" cy="1242797"/>
          </a:xfrm>
        </p:spPr>
        <p:txBody>
          <a:bodyPr anchor="b"/>
          <a:lstStyle>
            <a:lvl1pPr marL="0" indent="0">
              <a:buNone/>
              <a:defRPr sz="5200" b="1"/>
            </a:lvl1pPr>
            <a:lvl2pPr marL="989330" indent="0">
              <a:buNone/>
              <a:defRPr sz="4300" b="1"/>
            </a:lvl2pPr>
            <a:lvl3pPr marL="1979295" indent="0">
              <a:buNone/>
              <a:defRPr sz="3900" b="1"/>
            </a:lvl3pPr>
            <a:lvl4pPr marL="2968625" indent="0">
              <a:buNone/>
              <a:defRPr sz="3500" b="1"/>
            </a:lvl4pPr>
            <a:lvl5pPr marL="3958590" indent="0">
              <a:buNone/>
              <a:defRPr sz="3500" b="1"/>
            </a:lvl5pPr>
            <a:lvl6pPr marL="4947920" indent="0">
              <a:buNone/>
              <a:defRPr sz="3500" b="1"/>
            </a:lvl6pPr>
            <a:lvl7pPr marL="5937885" indent="0">
              <a:buNone/>
              <a:defRPr sz="3500" b="1"/>
            </a:lvl7pPr>
            <a:lvl8pPr marL="6927215" indent="0">
              <a:buNone/>
              <a:defRPr sz="3500" b="1"/>
            </a:lvl8pPr>
            <a:lvl9pPr marL="7917180" indent="0">
              <a:buNone/>
              <a:defRPr sz="3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768" y="4224896"/>
            <a:ext cx="9417987" cy="7675743"/>
          </a:xfrm>
        </p:spPr>
        <p:txBody>
          <a:bodyPr/>
          <a:lstStyle>
            <a:lvl1pPr>
              <a:defRPr sz="5200"/>
            </a:lvl1pPr>
            <a:lvl2pPr>
              <a:defRPr sz="43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7910" y="2982099"/>
            <a:ext cx="9421686" cy="1242797"/>
          </a:xfrm>
        </p:spPr>
        <p:txBody>
          <a:bodyPr anchor="b"/>
          <a:lstStyle>
            <a:lvl1pPr marL="0" indent="0">
              <a:buNone/>
              <a:defRPr sz="5200" b="1"/>
            </a:lvl1pPr>
            <a:lvl2pPr marL="989330" indent="0">
              <a:buNone/>
              <a:defRPr sz="4300" b="1"/>
            </a:lvl2pPr>
            <a:lvl3pPr marL="1979295" indent="0">
              <a:buNone/>
              <a:defRPr sz="3900" b="1"/>
            </a:lvl3pPr>
            <a:lvl4pPr marL="2968625" indent="0">
              <a:buNone/>
              <a:defRPr sz="3500" b="1"/>
            </a:lvl4pPr>
            <a:lvl5pPr marL="3958590" indent="0">
              <a:buNone/>
              <a:defRPr sz="3500" b="1"/>
            </a:lvl5pPr>
            <a:lvl6pPr marL="4947920" indent="0">
              <a:buNone/>
              <a:defRPr sz="3500" b="1"/>
            </a:lvl6pPr>
            <a:lvl7pPr marL="5937885" indent="0">
              <a:buNone/>
              <a:defRPr sz="3500" b="1"/>
            </a:lvl7pPr>
            <a:lvl8pPr marL="6927215" indent="0">
              <a:buNone/>
              <a:defRPr sz="3500" b="1"/>
            </a:lvl8pPr>
            <a:lvl9pPr marL="7917180" indent="0">
              <a:buNone/>
              <a:defRPr sz="3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7910" y="4224896"/>
            <a:ext cx="9421686" cy="7675743"/>
          </a:xfrm>
        </p:spPr>
        <p:txBody>
          <a:bodyPr/>
          <a:lstStyle>
            <a:lvl1pPr>
              <a:defRPr sz="5200"/>
            </a:lvl1pPr>
            <a:lvl2pPr>
              <a:defRPr sz="4300"/>
            </a:lvl2pPr>
            <a:lvl3pPr>
              <a:defRPr sz="3900"/>
            </a:lvl3pPr>
            <a:lvl4pPr>
              <a:defRPr sz="3500"/>
            </a:lvl4pPr>
            <a:lvl5pPr>
              <a:defRPr sz="3500"/>
            </a:lvl5pPr>
            <a:lvl6pPr>
              <a:defRPr sz="3500"/>
            </a:lvl6pPr>
            <a:lvl7pPr>
              <a:defRPr sz="3500"/>
            </a:lvl7pPr>
            <a:lvl8pPr>
              <a:defRPr sz="3500"/>
            </a:lvl8pPr>
            <a:lvl9pPr>
              <a:defRPr sz="3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769" y="530425"/>
            <a:ext cx="7012608" cy="2257390"/>
          </a:xfrm>
        </p:spPr>
        <p:txBody>
          <a:bodyPr anchor="b"/>
          <a:lstStyle>
            <a:lvl1pPr algn="l">
              <a:defRPr sz="4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715" y="530426"/>
            <a:ext cx="11915880" cy="11370214"/>
          </a:xfrm>
        </p:spPr>
        <p:txBody>
          <a:bodyPr/>
          <a:lstStyle>
            <a:lvl1pPr>
              <a:defRPr sz="6900"/>
            </a:lvl1pPr>
            <a:lvl2pPr>
              <a:defRPr sz="6100"/>
            </a:lvl2pPr>
            <a:lvl3pPr>
              <a:defRPr sz="52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769" y="2787816"/>
            <a:ext cx="7012608" cy="9112824"/>
          </a:xfrm>
        </p:spPr>
        <p:txBody>
          <a:bodyPr/>
          <a:lstStyle>
            <a:lvl1pPr marL="0" indent="0">
              <a:buNone/>
              <a:defRPr sz="3000"/>
            </a:lvl1pPr>
            <a:lvl2pPr marL="989330" indent="0">
              <a:buNone/>
              <a:defRPr sz="2600"/>
            </a:lvl2pPr>
            <a:lvl3pPr marL="1979295" indent="0">
              <a:buNone/>
              <a:defRPr sz="2200"/>
            </a:lvl3pPr>
            <a:lvl4pPr marL="2968625" indent="0">
              <a:buNone/>
              <a:defRPr sz="1900"/>
            </a:lvl4pPr>
            <a:lvl5pPr marL="3958590" indent="0">
              <a:buNone/>
              <a:defRPr sz="1900"/>
            </a:lvl5pPr>
            <a:lvl6pPr marL="4947920" indent="0">
              <a:buNone/>
              <a:defRPr sz="1900"/>
            </a:lvl6pPr>
            <a:lvl7pPr marL="5937885" indent="0">
              <a:buNone/>
              <a:defRPr sz="1900"/>
            </a:lvl7pPr>
            <a:lvl8pPr marL="6927215" indent="0">
              <a:buNone/>
              <a:defRPr sz="1900"/>
            </a:lvl8pPr>
            <a:lvl9pPr marL="7917180" indent="0">
              <a:buNone/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7960" y="9325610"/>
            <a:ext cx="12789218" cy="1100941"/>
          </a:xfrm>
        </p:spPr>
        <p:txBody>
          <a:bodyPr anchor="b"/>
          <a:lstStyle>
            <a:lvl1pPr algn="l">
              <a:defRPr sz="43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77960" y="1190372"/>
            <a:ext cx="12789218" cy="7993380"/>
          </a:xfrm>
        </p:spPr>
        <p:txBody>
          <a:bodyPr/>
          <a:lstStyle>
            <a:lvl1pPr marL="0" indent="0">
              <a:buNone/>
              <a:defRPr sz="6900"/>
            </a:lvl1pPr>
            <a:lvl2pPr marL="989330" indent="0">
              <a:buNone/>
              <a:defRPr sz="6100"/>
            </a:lvl2pPr>
            <a:lvl3pPr marL="1979295" indent="0">
              <a:buNone/>
              <a:defRPr sz="5200"/>
            </a:lvl3pPr>
            <a:lvl4pPr marL="2968625" indent="0">
              <a:buNone/>
              <a:defRPr sz="4300"/>
            </a:lvl4pPr>
            <a:lvl5pPr marL="3958590" indent="0">
              <a:buNone/>
              <a:defRPr sz="4300"/>
            </a:lvl5pPr>
            <a:lvl6pPr marL="4947920" indent="0">
              <a:buNone/>
              <a:defRPr sz="4300"/>
            </a:lvl6pPr>
            <a:lvl7pPr marL="5937885" indent="0">
              <a:buNone/>
              <a:defRPr sz="4300"/>
            </a:lvl7pPr>
            <a:lvl8pPr marL="6927215" indent="0">
              <a:buNone/>
              <a:defRPr sz="4300"/>
            </a:lvl8pPr>
            <a:lvl9pPr marL="7917180" indent="0">
              <a:buNone/>
              <a:defRPr sz="43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77960" y="10426551"/>
            <a:ext cx="12789218" cy="1563519"/>
          </a:xfrm>
        </p:spPr>
        <p:txBody>
          <a:bodyPr/>
          <a:lstStyle>
            <a:lvl1pPr marL="0" indent="0">
              <a:buNone/>
              <a:defRPr sz="3000"/>
            </a:lvl1pPr>
            <a:lvl2pPr marL="989330" indent="0">
              <a:buNone/>
              <a:defRPr sz="2600"/>
            </a:lvl2pPr>
            <a:lvl3pPr marL="1979295" indent="0">
              <a:buNone/>
              <a:defRPr sz="2200"/>
            </a:lvl3pPr>
            <a:lvl4pPr marL="2968625" indent="0">
              <a:buNone/>
              <a:defRPr sz="1900"/>
            </a:lvl4pPr>
            <a:lvl5pPr marL="3958590" indent="0">
              <a:buNone/>
              <a:defRPr sz="1900"/>
            </a:lvl5pPr>
            <a:lvl6pPr marL="4947920" indent="0">
              <a:buNone/>
              <a:defRPr sz="1900"/>
            </a:lvl6pPr>
            <a:lvl7pPr marL="5937885" indent="0">
              <a:buNone/>
              <a:defRPr sz="1900"/>
            </a:lvl7pPr>
            <a:lvl8pPr marL="6927215" indent="0">
              <a:buNone/>
              <a:defRPr sz="1900"/>
            </a:lvl8pPr>
            <a:lvl9pPr marL="7917180" indent="0">
              <a:buNone/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215913"/>
            <a:ext cx="21315363" cy="1767658"/>
          </a:xfrm>
          <a:prstGeom prst="rect">
            <a:avLst/>
          </a:prstGeom>
        </p:spPr>
        <p:txBody>
          <a:bodyPr vert="horz" lIns="197922" tIns="98961" rIns="197922" bIns="98961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768" y="3108538"/>
            <a:ext cx="19183827" cy="8792102"/>
          </a:xfrm>
          <a:prstGeom prst="rect">
            <a:avLst/>
          </a:prstGeom>
        </p:spPr>
        <p:txBody>
          <a:bodyPr vert="horz" lIns="197922" tIns="98961" rIns="197922" bIns="9896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768" y="12347799"/>
            <a:ext cx="4973585" cy="709289"/>
          </a:xfrm>
          <a:prstGeom prst="rect">
            <a:avLst/>
          </a:prstGeom>
        </p:spPr>
        <p:txBody>
          <a:bodyPr vert="horz" lIns="197922" tIns="98961" rIns="197922" bIns="98961" rtlCol="0" anchor="ctr"/>
          <a:lstStyle>
            <a:lvl1pPr algn="l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9976B-D4AB-1E4C-B38E-D0AADA5FCB3C}" type="datetimeFigureOut">
              <a:rPr lang="en-US" smtClean="0"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82749" y="12347799"/>
            <a:ext cx="6749865" cy="709289"/>
          </a:xfrm>
          <a:prstGeom prst="rect">
            <a:avLst/>
          </a:prstGeom>
        </p:spPr>
        <p:txBody>
          <a:bodyPr vert="horz" lIns="197922" tIns="98961" rIns="197922" bIns="98961" rtlCol="0" anchor="ctr"/>
          <a:lstStyle>
            <a:lvl1pPr algn="ct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76010" y="12347799"/>
            <a:ext cx="4973585" cy="709289"/>
          </a:xfrm>
          <a:prstGeom prst="rect">
            <a:avLst/>
          </a:prstGeom>
        </p:spPr>
        <p:txBody>
          <a:bodyPr vert="horz" lIns="197922" tIns="98961" rIns="197922" bIns="98961" rtlCol="0" anchor="ctr"/>
          <a:lstStyle>
            <a:lvl1pPr algn="r">
              <a:defRPr sz="2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6D943-2B8B-6E40-82FC-35630967473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ai Nam [PPT] Template 1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75" y="354639"/>
            <a:ext cx="1796203" cy="1628932"/>
          </a:xfrm>
          <a:prstGeom prst="rect">
            <a:avLst/>
          </a:prstGeom>
        </p:spPr>
      </p:pic>
      <p:pic>
        <p:nvPicPr>
          <p:cNvPr id="8" name="Picture 7" descr="Dai Nam [PPT] Template 05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4189"/>
            <a:ext cx="21315363" cy="1010957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5789623" y="12558057"/>
            <a:ext cx="39463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Slide: </a:t>
            </a:r>
            <a:r>
              <a:rPr lang="en-US" sz="2800" dirty="0" err="1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số</a:t>
            </a:r>
            <a:r>
              <a:rPr lang="en-US" sz="2800" dirty="0">
                <a:solidFill>
                  <a:schemeClr val="bg1"/>
                </a:solidFill>
                <a:latin typeface="Arial" panose="020B0604020202020204"/>
                <a:cs typeface="Arial" panose="020B0604020202020204"/>
              </a:rPr>
              <a:t>….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89330" rtl="0" eaLnBrk="1" latinLnBrk="0" hangingPunct="1">
        <a:spcBef>
          <a:spcPct val="0"/>
        </a:spcBef>
        <a:buNone/>
        <a:defRPr sz="9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42315" indent="-742315" algn="l" defTabSz="989330" rtl="0" eaLnBrk="1" latinLnBrk="0" hangingPunct="1">
        <a:spcBef>
          <a:spcPct val="20000"/>
        </a:spcBef>
        <a:buFont typeface="Arial" panose="020B0604020202020204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607820" indent="-618490" algn="l" defTabSz="989330" rtl="0" eaLnBrk="1" latinLnBrk="0" hangingPunct="1">
        <a:spcBef>
          <a:spcPct val="20000"/>
        </a:spcBef>
        <a:buFont typeface="Arial" panose="020B0604020202020204"/>
        <a:buChar char="–"/>
        <a:defRPr sz="6100" kern="1200">
          <a:solidFill>
            <a:schemeClr val="tx1"/>
          </a:solidFill>
          <a:latin typeface="+mn-lt"/>
          <a:ea typeface="+mn-ea"/>
          <a:cs typeface="+mn-cs"/>
        </a:defRPr>
      </a:lvl2pPr>
      <a:lvl3pPr marL="2473960" indent="-494665" algn="l" defTabSz="989330" rtl="0" eaLnBrk="1" latinLnBrk="0" hangingPunct="1">
        <a:spcBef>
          <a:spcPct val="20000"/>
        </a:spcBef>
        <a:buFont typeface="Arial" panose="020B0604020202020204"/>
        <a:buChar char="•"/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3463925" indent="-494665" algn="l" defTabSz="989330" rtl="0" eaLnBrk="1" latinLnBrk="0" hangingPunct="1">
        <a:spcBef>
          <a:spcPct val="20000"/>
        </a:spcBef>
        <a:buFont typeface="Arial" panose="020B0604020202020204"/>
        <a:buChar char="–"/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453255" indent="-494665" algn="l" defTabSz="989330" rtl="0" eaLnBrk="1" latinLnBrk="0" hangingPunct="1">
        <a:spcBef>
          <a:spcPct val="20000"/>
        </a:spcBef>
        <a:buFont typeface="Arial" panose="020B0604020202020204"/>
        <a:buChar char="»"/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585" indent="-494665" algn="l" defTabSz="989330" rtl="0" eaLnBrk="1" latinLnBrk="0" hangingPunct="1">
        <a:spcBef>
          <a:spcPct val="20000"/>
        </a:spcBef>
        <a:buFont typeface="Arial" panose="020B0604020202020204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432550" indent="-494665" algn="l" defTabSz="989330" rtl="0" eaLnBrk="1" latinLnBrk="0" hangingPunct="1">
        <a:spcBef>
          <a:spcPct val="20000"/>
        </a:spcBef>
        <a:buFont typeface="Arial" panose="020B0604020202020204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421880" indent="-494665" algn="l" defTabSz="989330" rtl="0" eaLnBrk="1" latinLnBrk="0" hangingPunct="1">
        <a:spcBef>
          <a:spcPct val="20000"/>
        </a:spcBef>
        <a:buFont typeface="Arial" panose="020B0604020202020204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411845" indent="-494665" algn="l" defTabSz="989330" rtl="0" eaLnBrk="1" latinLnBrk="0" hangingPunct="1">
        <a:spcBef>
          <a:spcPct val="20000"/>
        </a:spcBef>
        <a:buFont typeface="Arial" panose="020B0604020202020204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93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989330" algn="l" defTabSz="9893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979295" algn="l" defTabSz="9893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968625" algn="l" defTabSz="9893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3958590" algn="l" defTabSz="9893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47920" algn="l" defTabSz="9893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937885" algn="l" defTabSz="9893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927215" algn="l" defTabSz="9893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917180" algn="l" defTabSz="989330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i Nam [PPT] Template 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" y="0"/>
            <a:ext cx="21310809" cy="13322300"/>
          </a:xfrm>
          <a:prstGeom prst="rect">
            <a:avLst/>
          </a:prstGeom>
        </p:spPr>
      </p:pic>
      <p:pic>
        <p:nvPicPr>
          <p:cNvPr id="3" name="Picture 2" descr="Dai Nam [PPT] Template 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54" y="12330938"/>
            <a:ext cx="21315363" cy="1010957"/>
          </a:xfrm>
          <a:prstGeom prst="rect">
            <a:avLst/>
          </a:prstGeom>
        </p:spPr>
      </p:pic>
      <p:pic>
        <p:nvPicPr>
          <p:cNvPr id="4" name="Picture 3" descr="Dai Nam [PPT] Template 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941235" cy="13322300"/>
          </a:xfrm>
          <a:prstGeom prst="rect">
            <a:avLst/>
          </a:prstGeom>
        </p:spPr>
      </p:pic>
      <p:pic>
        <p:nvPicPr>
          <p:cNvPr id="6" name="Picture 5" descr="Dai Nam [PPT] Template 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6108192" cy="12234672"/>
          </a:xfrm>
          <a:prstGeom prst="rect">
            <a:avLst/>
          </a:prstGeom>
        </p:spPr>
      </p:pic>
      <p:pic>
        <p:nvPicPr>
          <p:cNvPr id="7" name="Picture 6" descr="Dai Nam [PPT] Template 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93" y="1196721"/>
            <a:ext cx="3422715" cy="31061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08192" y="5052613"/>
            <a:ext cx="14465808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VỀ BÀI TẬP LỚN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06080" y="6862673"/>
            <a:ext cx="1083055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Nhóm</a:t>
            </a:r>
            <a:r>
              <a:rPr lang="en-US" sz="4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3:</a:t>
            </a:r>
          </a:p>
          <a:p>
            <a:r>
              <a:rPr lang="en-US" sz="4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 </a:t>
            </a:r>
            <a:r>
              <a:rPr lang="en-US" sz="4400" b="1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Đinh</a:t>
            </a:r>
            <a:r>
              <a:rPr lang="en-US" sz="4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Văn Hoàng</a:t>
            </a:r>
          </a:p>
          <a:p>
            <a:r>
              <a:rPr lang="en-US" sz="4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 Nguyễn </a:t>
            </a:r>
            <a:r>
              <a:rPr lang="en-US" sz="4400" b="1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Hồng</a:t>
            </a:r>
            <a:r>
              <a:rPr lang="en-US" sz="4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Sơn</a:t>
            </a:r>
            <a:endParaRPr lang="en-US" sz="4400" b="1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r>
              <a:rPr lang="en-US" sz="4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 Nguyễn Trọng Đức Nguyên</a:t>
            </a:r>
          </a:p>
          <a:p>
            <a:r>
              <a:rPr lang="en-US" sz="4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 </a:t>
            </a:r>
            <a:r>
              <a:rPr lang="en-US" sz="4400" b="1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Trần</a:t>
            </a:r>
            <a:r>
              <a:rPr lang="en-US" sz="4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Bá </a:t>
            </a:r>
            <a:r>
              <a:rPr lang="en-US" sz="4400" b="1" dirty="0" err="1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Đạt</a:t>
            </a:r>
            <a:endParaRPr lang="en-US" sz="4400" b="1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>
                <a:solidFill>
                  <a:srgbClr val="081B3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</a:t>
            </a:r>
            <a:r>
              <a:rPr lang="vi-VN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Đặt vấn đề </a:t>
            </a:r>
            <a:endParaRPr lang="vi-VN" b="0" i="0">
              <a:solidFill>
                <a:srgbClr val="081B3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2.Các nghiên cứu liên quan </a:t>
            </a:r>
            <a:endParaRPr lang="vi-VN" b="0" i="0">
              <a:solidFill>
                <a:srgbClr val="081B3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3.Phương pháp của mình </a:t>
            </a:r>
            <a:endParaRPr lang="vi-VN" b="0" i="0">
              <a:solidFill>
                <a:srgbClr val="081B3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>
                <a:solidFill>
                  <a:srgbClr val="081B3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</a:t>
            </a:r>
            <a:r>
              <a:rPr lang="vi-VN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Dữ liệu của mình </a:t>
            </a:r>
            <a:endParaRPr lang="vi-VN" b="0" i="0">
              <a:solidFill>
                <a:srgbClr val="081B3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>
                <a:solidFill>
                  <a:srgbClr val="081B3A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5.Kết quả đánh giá </a:t>
            </a:r>
            <a:endParaRPr lang="vi-VN">
              <a:solidFill>
                <a:srgbClr val="081B3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>
                <a:solidFill>
                  <a:srgbClr val="081B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6.Tương lai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768" y="2531851"/>
            <a:ext cx="19183827" cy="9368789"/>
          </a:xfrm>
        </p:spPr>
        <p:txBody>
          <a:bodyPr/>
          <a:lstStyle/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Nhận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diện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cử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chỉ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tay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ngày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càng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phổ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biến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trong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công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nghệ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AI.</a:t>
            </a: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Ứng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dụng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rộng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rãi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điều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khiển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thiết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bị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không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chạm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hỗ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trợ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giao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tiếp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230B74-9E6D-1C5D-27E0-27670FEF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114" y="6661150"/>
            <a:ext cx="8151846" cy="558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sym typeface="+mn-ea"/>
              </a:rPr>
              <a:t>Các nghiên cứu liên quan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31851"/>
            <a:ext cx="21315363" cy="9761749"/>
          </a:xfrm>
        </p:spPr>
        <p:txBody>
          <a:bodyPr/>
          <a:lstStyle/>
          <a:p>
            <a:pPr marL="0" indent="0"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MediaPipe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Nhận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diện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bàn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tay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bằng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landmark.</a:t>
            </a:r>
          </a:p>
          <a:p>
            <a:pPr marL="0" indent="0"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Sử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dụng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YOLO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trong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nhận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diện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cử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chỉ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tay</a:t>
            </a:r>
            <a:endParaRPr lang="en-US" altLang="en-US" sz="45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None/>
            </a:pP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Sử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dụng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Open CV2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để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mở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camera </a:t>
            </a:r>
          </a:p>
          <a:p>
            <a:pPr marL="0" indent="0"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Kết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hợp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AI: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Một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số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nghiên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cứu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thử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nghiệm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kết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hợp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hai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phương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pháp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để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tăng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độ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chính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xác</a:t>
            </a:r>
            <a:r>
              <a:rPr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0" indent="0">
              <a:buNone/>
            </a:pP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Nhận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diện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thao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tác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cử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chỉ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cử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động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của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bàn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sz="45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tay</a:t>
            </a:r>
            <a:r>
              <a:rPr lang="en-US" sz="4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BDDBFA-4686-37B7-B154-02559E516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" y="7827417"/>
            <a:ext cx="6238241" cy="44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53F017A-AAEF-4E89-B683-FD3C24360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919" y="7827416"/>
            <a:ext cx="6705602" cy="446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5ACFC82-8D08-3204-6685-AFA7500B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9810" y="7827418"/>
            <a:ext cx="7401714" cy="443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31851"/>
            <a:ext cx="21315363" cy="9802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Thu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Yolo.</a:t>
            </a:r>
          </a:p>
          <a:p>
            <a:pPr marL="0" indent="0">
              <a:buNone/>
            </a:pP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khớp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Media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Pide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ếm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ngón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altLang="en-US" sz="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00B5B-0C40-876F-621C-8E3A4822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76885"/>
            <a:ext cx="7220958" cy="4372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F1647-31E9-E974-5747-6C2AB35A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538" y="7676885"/>
            <a:ext cx="4791806" cy="4372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8E82F9-344C-BCC8-A6D6-31B048D4F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1316" y="7676885"/>
            <a:ext cx="6655951" cy="4372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31851"/>
            <a:ext cx="21315363" cy="9822709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endParaRPr lang="en-US" alt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5505" lvl="1" indent="0">
              <a:buNone/>
            </a:pP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webcam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iện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65505" lvl="1" indent="0">
              <a:buNone/>
            </a:pP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altLang="en-US" sz="3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5505" lvl="1" indent="0">
              <a:buNone/>
            </a:pP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Bao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iều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ánh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865505" lvl="1" indent="0">
              <a:buNone/>
            </a:pP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Chia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Tệp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altLang="en-US" sz="4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alt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86909-179D-F46D-1A67-C730EB90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713" y="6980902"/>
            <a:ext cx="10844087" cy="51649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98315-A014-67C3-9165-AF6569BAE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1315363" cy="1950720"/>
          </a:xfrm>
        </p:spPr>
        <p:txBody>
          <a:bodyPr anchor="ctr"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quả,đánh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34136AD-4901-1AB2-C8D1-3F803EEBF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0721"/>
            <a:ext cx="21315363" cy="10302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Độ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xác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khi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nhận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diện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cử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chỉ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tay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là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90%.</a:t>
            </a:r>
          </a:p>
          <a:p>
            <a:pPr marL="0" indent="0">
              <a:buNone/>
            </a:pP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Độ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chính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xác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cao</a:t>
            </a:r>
            <a:endParaRPr lang="en-US" sz="55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Tốc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độ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nhận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diện</a:t>
            </a:r>
            <a:endParaRPr lang="en-US" sz="55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Chức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năng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hiển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thị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và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xử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lý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hình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ảnh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Hiển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thị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kết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quả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Tính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trực</a:t>
            </a:r>
            <a:r>
              <a:rPr lang="en-US" sz="55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quan</a:t>
            </a:r>
            <a:endParaRPr lang="en-US" sz="55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20250305-0206-35.2946114">
            <a:hlinkClick r:id="" action="ppaction://media"/>
            <a:extLst>
              <a:ext uri="{FF2B5EF4-FFF2-40B4-BE49-F238E27FC236}">
                <a16:creationId xmlns:a16="http://schemas.microsoft.com/office/drawing/2014/main" id="{7D504DF9-FC8D-CD7D-6193-BFD3D6C5B3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8634" y="6086833"/>
            <a:ext cx="10962005" cy="616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1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0482-E774-2373-DF0A-82FBCB50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1315363" cy="235712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E5632-C5BE-F5C5-D6DC-1D9D5F6C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57121"/>
            <a:ext cx="21315363" cy="9956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vi-VN" sz="5500" dirty="0">
                <a:latin typeface="+mj-lt"/>
              </a:rPr>
              <a:t>- Cải tiến AI để hiểu được nhiều cử chỉ tay hơn.</a:t>
            </a:r>
            <a:endParaRPr lang="en-US" sz="5500" dirty="0">
              <a:latin typeface="+mj-lt"/>
            </a:endParaRPr>
          </a:p>
          <a:p>
            <a:pPr marL="0" indent="0">
              <a:buNone/>
            </a:pPr>
            <a:r>
              <a:rPr lang="vi-VN" sz="5500" dirty="0">
                <a:latin typeface="+mj-lt"/>
              </a:rPr>
              <a:t>- Kết hợp MediaPipe và YOLO để tối ưu tốc độ &amp; độ chính xác.</a:t>
            </a:r>
            <a:endParaRPr lang="en-US" sz="5500" dirty="0">
              <a:latin typeface="+mj-lt"/>
            </a:endParaRPr>
          </a:p>
          <a:p>
            <a:pPr marL="0" indent="0">
              <a:buNone/>
            </a:pPr>
            <a:r>
              <a:rPr lang="vi-VN" sz="5500" dirty="0">
                <a:latin typeface="+mj-lt"/>
              </a:rPr>
              <a:t>- Huấn luyện YOLO trên dataset chuyên biệt để tăng hiệu suất.</a:t>
            </a:r>
            <a:endParaRPr lang="en-US" sz="5500" dirty="0">
              <a:latin typeface="+mj-lt"/>
            </a:endParaRPr>
          </a:p>
          <a:p>
            <a:pPr marL="0" indent="0">
              <a:buNone/>
            </a:pPr>
            <a:r>
              <a:rPr lang="vi-VN" sz="5500" dirty="0">
                <a:latin typeface="+mj-lt"/>
              </a:rPr>
              <a:t>- Ứng dụng vào thực tế ảo, điều khiển bằng cử chỉ tay.</a:t>
            </a:r>
            <a:endParaRPr lang="en-US" sz="5500" dirty="0">
              <a:latin typeface="+mj-lt"/>
            </a:endParaRPr>
          </a:p>
          <a:p>
            <a:pPr marL="0" indent="0">
              <a:buNone/>
            </a:pP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khuyết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tật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cái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2388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thuyết trình</Template>
  <TotalTime>35</TotalTime>
  <Words>440</Words>
  <Application>Microsoft Office PowerPoint</Application>
  <PresentationFormat>Custom</PresentationFormat>
  <Paragraphs>50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PowerPoint Presentation</vt:lpstr>
      <vt:lpstr>Nội dung</vt:lpstr>
      <vt:lpstr>1. Đặt vấn đề</vt:lpstr>
      <vt:lpstr>Các nghiên cứu liên quan</vt:lpstr>
      <vt:lpstr>Phương pháp</vt:lpstr>
      <vt:lpstr>Dữ liệu của mình</vt:lpstr>
      <vt:lpstr>Kết quả,đánh giá</vt:lpstr>
      <vt:lpstr>Tương lai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 huzy</dc:creator>
  <cp:lastModifiedBy>Nguyên Nguyễn Trọng Đức</cp:lastModifiedBy>
  <cp:revision>6</cp:revision>
  <dcterms:created xsi:type="dcterms:W3CDTF">2025-01-15T00:56:00Z</dcterms:created>
  <dcterms:modified xsi:type="dcterms:W3CDTF">2025-03-05T02:07:53Z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1B182861961941F4AA89927761129B79_13</vt:lpwstr>
  </property>
  <property fmtid="{D5CDD505-2E9C-101B-9397-08002B2CF9AE}" pid="3" name="KSOProductBuildVer">
    <vt:lpwstr>1033-12.2.0.20323</vt:lpwstr>
  </property>
</Properties>
</file>